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18"/>
  </p:notesMasterIdLst>
  <p:handoutMasterIdLst>
    <p:handoutMasterId r:id="rId19"/>
  </p:handoutMasterIdLst>
  <p:sldIdLst>
    <p:sldId id="480" r:id="rId2"/>
    <p:sldId id="479" r:id="rId3"/>
    <p:sldId id="475" r:id="rId4"/>
    <p:sldId id="476" r:id="rId5"/>
    <p:sldId id="458" r:id="rId6"/>
    <p:sldId id="478" r:id="rId7"/>
    <p:sldId id="461" r:id="rId8"/>
    <p:sldId id="467" r:id="rId9"/>
    <p:sldId id="460" r:id="rId10"/>
    <p:sldId id="462" r:id="rId11"/>
    <p:sldId id="463" r:id="rId12"/>
    <p:sldId id="464" r:id="rId13"/>
    <p:sldId id="470" r:id="rId14"/>
    <p:sldId id="469" r:id="rId15"/>
    <p:sldId id="468" r:id="rId16"/>
    <p:sldId id="46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20/12/2024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7757575-F35C-49E0-8096-89DED3B6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522" y="1280873"/>
            <a:ext cx="3174300" cy="330314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AF02F9-A23C-4AB9-8817-B81B1B8EB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59" y="4593767"/>
            <a:ext cx="2588446" cy="1373147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4" y="1545606"/>
          <a:ext cx="738695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695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679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선택한 상태에서 삭제 버튼을 클릭하면 덱 삭제 확인창을 팝업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807609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확인 버튼을 클릭하면 선택된 모든 덱을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0460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삭제 되면 해당 덱보다 배치 순서가 높은 모든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감소 시키고 덱을 재배치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9DFAC052-13BB-41FD-8534-401CA3A4D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715" y="4593764"/>
            <a:ext cx="2588450" cy="13731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F99E6CF-29AA-4083-9D0D-96BC3EB6D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0590" y="4593764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ED390F93-D6EA-44CE-BF2A-BAA90B7DC560}"/>
              </a:ext>
            </a:extLst>
          </p:cNvPr>
          <p:cNvSpPr/>
          <p:nvPr/>
        </p:nvSpPr>
        <p:spPr>
          <a:xfrm>
            <a:off x="1767222" y="489559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A566123-9F81-4C3D-A6D1-BB6EACF474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8276" y="5090321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3D1C47-288E-4F2C-9407-F3860B45E0E7}"/>
              </a:ext>
            </a:extLst>
          </p:cNvPr>
          <p:cNvSpPr/>
          <p:nvPr/>
        </p:nvSpPr>
        <p:spPr>
          <a:xfrm>
            <a:off x="3162261" y="4752716"/>
            <a:ext cx="122935" cy="10287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E8E66C-7A85-47A0-9951-76A78C090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8840" y="4593767"/>
            <a:ext cx="2588450" cy="137315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A17E747-D28B-4921-9ABC-8DBC9E302302}"/>
              </a:ext>
            </a:extLst>
          </p:cNvPr>
          <p:cNvSpPr/>
          <p:nvPr/>
        </p:nvSpPr>
        <p:spPr>
          <a:xfrm>
            <a:off x="4430139" y="4890757"/>
            <a:ext cx="311750" cy="34561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F16AAF8-6BC6-4436-BA4C-A7FF5072BF85}"/>
              </a:ext>
            </a:extLst>
          </p:cNvPr>
          <p:cNvSpPr/>
          <p:nvPr/>
        </p:nvSpPr>
        <p:spPr>
          <a:xfrm>
            <a:off x="3073401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 및 덱 클릭으로 선택 가능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2211490" y="5063563"/>
            <a:ext cx="2218649" cy="19309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66AE66B-20E5-49CA-A5D2-D939C66F0D4C}"/>
              </a:ext>
            </a:extLst>
          </p:cNvPr>
          <p:cNvSpPr/>
          <p:nvPr/>
        </p:nvSpPr>
        <p:spPr>
          <a:xfrm>
            <a:off x="5744846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68061E62-45C1-41D7-A54F-C2E602C01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004" y="4899589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CAEF5376-C7B5-426C-84FA-A4F069D56D1C}"/>
              </a:ext>
            </a:extLst>
          </p:cNvPr>
          <p:cNvSpPr/>
          <p:nvPr/>
        </p:nvSpPr>
        <p:spPr>
          <a:xfrm>
            <a:off x="7137523" y="5192382"/>
            <a:ext cx="577727" cy="18289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stCxn id="42" idx="3"/>
            <a:endCxn id="45" idx="1"/>
          </p:cNvCxnSpPr>
          <p:nvPr/>
        </p:nvCxnSpPr>
        <p:spPr>
          <a:xfrm>
            <a:off x="6119218" y="5065926"/>
            <a:ext cx="1018305" cy="21790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303D93F-A32B-4AF1-A984-F9243CFF390D}"/>
              </a:ext>
            </a:extLst>
          </p:cNvPr>
          <p:cNvSpPr/>
          <p:nvPr/>
        </p:nvSpPr>
        <p:spPr>
          <a:xfrm>
            <a:off x="9350498" y="4900607"/>
            <a:ext cx="726952" cy="33576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47DEE8F-65CD-41ED-A194-F537F1269503}"/>
              </a:ext>
            </a:extLst>
          </p:cNvPr>
          <p:cNvSpPr/>
          <p:nvPr/>
        </p:nvSpPr>
        <p:spPr>
          <a:xfrm>
            <a:off x="7466490" y="5283828"/>
            <a:ext cx="153510" cy="7160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22366C75-86FD-423B-BA95-8A0CE7817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1660" y="5300382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7804874" y="5068488"/>
            <a:ext cx="1545624" cy="39823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6129444" y="5980034"/>
            <a:ext cx="2593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8723166" y="5980034"/>
            <a:ext cx="2748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</a:t>
            </a:r>
            <a:r>
              <a:rPr lang="ko-KR" altLang="en-US" sz="1000"/>
              <a:t>버튼 클릭으로 덱 삭제 및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2340"/>
          <a:ext cx="7375843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검색창을 클릭하면 덱 검색창의 입력 상태를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754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검색창이 활성화 상태면 텍스트 커서와 한영 꼬리표를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2416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 외부를 클릭하면 덱 검색창의 입력 상태를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652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메뉴창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/>
        </p:nvGraphicFramePr>
        <p:xfrm>
          <a:off x="1071032" y="1268413"/>
          <a:ext cx="10054630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6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06555540"/>
                    </a:ext>
                  </a:extLst>
                </a:gridCol>
                <a:gridCol w="400745">
                  <a:extLst>
                    <a:ext uri="{9D8B030D-6E8A-4147-A177-3AD203B41FA5}">
                      <a16:colId xmlns:a16="http://schemas.microsoft.com/office/drawing/2014/main" val="863105824"/>
                    </a:ext>
                  </a:extLst>
                </a:gridCol>
                <a:gridCol w="8753398">
                  <a:extLst>
                    <a:ext uri="{9D8B030D-6E8A-4147-A177-3AD203B41FA5}">
                      <a16:colId xmlns:a16="http://schemas.microsoft.com/office/drawing/2014/main" val="8830401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3617974"/>
                  </a:ext>
                </a:extLst>
              </a:tr>
              <a:tr h="26670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992833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46513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614861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138409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8213591"/>
                  </a:ext>
                </a:extLst>
              </a:tr>
              <a:tr h="0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659036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기물의 이동이라는 개념이 없는 다른 카드 게임과 달리 해당 게임은 기물을 소환하고 이동하고 공격하는 과정이 모두 별개로 존재하며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하는 게임 한판의 호흡이 너무 길어지게 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전투 시작 시 기물을 배치하여 전투 한판에 소비되는 시간을 단축하는 시스템이 초기 배치 기물 시스템이며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별로 초기 배치 기물 시스템에서 배치할 기물과 기물의 위치를 설정하는 것이 배치 설정이다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33238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46DA784-8B17-4129-92E4-DF2D95216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594" y="1616421"/>
            <a:ext cx="2952652" cy="408249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536528"/>
              </p:ext>
            </p:extLst>
          </p:nvPr>
        </p:nvGraphicFramePr>
        <p:xfrm>
          <a:off x="995470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 모드가 비활성화 상태일 때 덱을 클릭하면 덱 메뉴창이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B23FDC8-56E0-481E-95CA-2D54F9EA0E03}"/>
              </a:ext>
            </a:extLst>
          </p:cNvPr>
          <p:cNvSpPr/>
          <p:nvPr/>
        </p:nvSpPr>
        <p:spPr>
          <a:xfrm>
            <a:off x="9135139" y="5457295"/>
            <a:ext cx="2193261" cy="767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21999"/>
              </p:ext>
            </p:extLst>
          </p:nvPr>
        </p:nvGraphicFramePr>
        <p:xfrm>
          <a:off x="94772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947723" y="4095908"/>
            <a:ext cx="6466944" cy="1771970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6476" y="4454049"/>
              <a:ext cx="263215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2"/>
              <a:endCxn id="3" idx="1"/>
            </p:cNvCxnSpPr>
            <p:nvPr/>
          </p:nvCxnSpPr>
          <p:spPr>
            <a:xfrm rot="5400000" flipH="1" flipV="1">
              <a:off x="3466271" y="2827967"/>
              <a:ext cx="90568" cy="3826945"/>
            </a:xfrm>
            <a:prstGeom prst="bentConnector4">
              <a:avLst>
                <a:gd name="adj1" fmla="val -371285"/>
                <a:gd name="adj2" fmla="val 5171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366" y="2124075"/>
            <a:ext cx="3934493" cy="29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0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34792"/>
              </p:ext>
            </p:extLst>
          </p:nvPr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F1A9364-DEC1-431B-97D1-0F645DEF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3" y="1268413"/>
            <a:ext cx="10874374" cy="3743691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0377"/>
              </p:ext>
            </p:extLst>
          </p:nvPr>
        </p:nvGraphicFramePr>
        <p:xfrm>
          <a:off x="658813" y="5134188"/>
          <a:ext cx="922466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5002530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2810532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구성을 편집하거나 덱의 스킨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시작 배치를 편집하는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26731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315C2BC-068D-407E-BBC3-CA3C4E7CFAEF}"/>
              </a:ext>
            </a:extLst>
          </p:cNvPr>
          <p:cNvSpPr/>
          <p:nvPr/>
        </p:nvSpPr>
        <p:spPr>
          <a:xfrm>
            <a:off x="6519333" y="1522330"/>
            <a:ext cx="5190067" cy="36118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구축 규칙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41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구축 규칙</a:t>
            </a:r>
            <a:endParaRPr lang="en-US" altLang="ko-KR" sz="2400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1D8E283-282C-4E4A-A982-F35ACE7AB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058645"/>
              </p:ext>
            </p:extLst>
          </p:nvPr>
        </p:nvGraphicFramePr>
        <p:xfrm>
          <a:off x="995470" y="1671637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A668DE-501B-475A-BEE0-ECA9B35244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935946"/>
              </p:ext>
            </p:extLst>
          </p:nvPr>
        </p:nvGraphicFramePr>
        <p:xfrm>
          <a:off x="1393139" y="4149029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F2005C-AA7D-47B9-87A2-50587EE95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412" y="3675234"/>
            <a:ext cx="1200034" cy="169705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D61E8109-158A-471B-ABEA-D6AB8622F276}"/>
              </a:ext>
            </a:extLst>
          </p:cNvPr>
          <p:cNvGrpSpPr/>
          <p:nvPr/>
        </p:nvGrpSpPr>
        <p:grpSpPr>
          <a:xfrm>
            <a:off x="7133793" y="1601321"/>
            <a:ext cx="2049271" cy="1697051"/>
            <a:chOff x="7347507" y="1421897"/>
            <a:chExt cx="2049271" cy="1697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A53B936-279B-4531-B60F-096F13438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00000">
              <a:off x="8200015" y="1421897"/>
              <a:ext cx="1196763" cy="169705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8AF8B45-C4BD-4018-A208-76226749E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-1200000">
              <a:off x="7347507" y="1421898"/>
              <a:ext cx="1196763" cy="1697050"/>
            </a:xfrm>
            <a:prstGeom prst="rect">
              <a:avLst/>
            </a:prstGeom>
          </p:spPr>
        </p:pic>
      </p:grpSp>
      <p:sp>
        <p:nvSpPr>
          <p:cNvPr id="10" name="곱하기 기호 9">
            <a:extLst>
              <a:ext uri="{FF2B5EF4-FFF2-40B4-BE49-F238E27FC236}">
                <a16:creationId xmlns:a16="http://schemas.microsoft.com/office/drawing/2014/main" id="{E961E58E-D989-480E-B768-EB877290D281}"/>
              </a:ext>
            </a:extLst>
          </p:cNvPr>
          <p:cNvSpPr>
            <a:spLocks noChangeAspect="1"/>
          </p:cNvSpPr>
          <p:nvPr/>
        </p:nvSpPr>
        <p:spPr>
          <a:xfrm>
            <a:off x="8794916" y="2834786"/>
            <a:ext cx="646332" cy="646332"/>
          </a:xfrm>
          <a:prstGeom prst="mathMultiply">
            <a:avLst>
              <a:gd name="adj1" fmla="val 7645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090B1-E6A0-44AA-82F7-156D2546E767}"/>
              </a:ext>
            </a:extLst>
          </p:cNvPr>
          <p:cNvSpPr txBox="1"/>
          <p:nvPr/>
        </p:nvSpPr>
        <p:spPr>
          <a:xfrm>
            <a:off x="9203848" y="2834786"/>
            <a:ext cx="1705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40~60</a:t>
            </a:r>
            <a:endParaRPr lang="ko-KR" altLang="en-US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5A2DEC73-A744-4B8B-B105-54593F7A4CE9}"/>
              </a:ext>
            </a:extLst>
          </p:cNvPr>
          <p:cNvSpPr>
            <a:spLocks noChangeAspect="1"/>
          </p:cNvSpPr>
          <p:nvPr/>
        </p:nvSpPr>
        <p:spPr>
          <a:xfrm>
            <a:off x="8680616" y="4725953"/>
            <a:ext cx="646332" cy="646332"/>
          </a:xfrm>
          <a:prstGeom prst="mathMultiply">
            <a:avLst>
              <a:gd name="adj1" fmla="val 7645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07A758-7457-45E4-9C16-3D27E81C6668}"/>
              </a:ext>
            </a:extLst>
          </p:cNvPr>
          <p:cNvSpPr txBox="1"/>
          <p:nvPr/>
        </p:nvSpPr>
        <p:spPr>
          <a:xfrm>
            <a:off x="9089549" y="4725953"/>
            <a:ext cx="146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0~20</a:t>
            </a:r>
            <a:endParaRPr lang="ko-KR" altLang="en-US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D22529-90C6-45E9-BD01-1CB81F6BACBD}"/>
              </a:ext>
            </a:extLst>
          </p:cNvPr>
          <p:cNvSpPr txBox="1"/>
          <p:nvPr/>
        </p:nvSpPr>
        <p:spPr>
          <a:xfrm>
            <a:off x="7553484" y="2434203"/>
            <a:ext cx="12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메인 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95294D-DAF5-4862-9370-26D879094C25}"/>
              </a:ext>
            </a:extLst>
          </p:cNvPr>
          <p:cNvSpPr txBox="1"/>
          <p:nvPr/>
        </p:nvSpPr>
        <p:spPr>
          <a:xfrm>
            <a:off x="7553484" y="4465860"/>
            <a:ext cx="12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스킬 덱</a:t>
            </a:r>
          </a:p>
        </p:txBody>
      </p:sp>
    </p:spTree>
    <p:extLst>
      <p:ext uri="{BB962C8B-B14F-4D97-AF65-F5344CB8AC3E}">
        <p14:creationId xmlns:p14="http://schemas.microsoft.com/office/powerpoint/2010/main" val="2884823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/>
        </p:nvGraphicFramePr>
        <p:xfrm>
          <a:off x="999065" y="1268413"/>
          <a:ext cx="10193868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155649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892919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배치 및 덱 검색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006735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4879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18915" y="1272041"/>
          <a:ext cx="7320280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일람 버튼을 클릭하면 덱 일람창이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1824" y="4635527"/>
            <a:ext cx="2185793" cy="115954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103743" y="4189247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049077" y="5548850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B4C2E9-4328-44DD-ADBE-99D015702F6F}"/>
              </a:ext>
            </a:extLst>
          </p:cNvPr>
          <p:cNvSpPr/>
          <p:nvPr/>
        </p:nvSpPr>
        <p:spPr>
          <a:xfrm>
            <a:off x="872808" y="4596508"/>
            <a:ext cx="2023533" cy="131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메인 화면</a:t>
            </a:r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202781"/>
              </p:ext>
            </p:extLst>
          </p:nvPr>
        </p:nvGraphicFramePr>
        <p:xfrm>
          <a:off x="695324" y="1906697"/>
          <a:ext cx="7086918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869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290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활성화된 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 모드가 있을 때 다른 모드를 활성화 하면 이전 활성화한 모드를 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275190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E14D2D58-125A-4BED-9052-DD646B624E5E}"/>
              </a:ext>
            </a:extLst>
          </p:cNvPr>
          <p:cNvGrpSpPr>
            <a:grpSpLocks noChangeAspect="1"/>
          </p:cNvGrpSpPr>
          <p:nvPr/>
        </p:nvGrpSpPr>
        <p:grpSpPr>
          <a:xfrm>
            <a:off x="695324" y="3973821"/>
            <a:ext cx="3363702" cy="1784414"/>
            <a:chOff x="761044" y="3429001"/>
            <a:chExt cx="4116267" cy="218364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3CBF5BA-7487-4E5C-9117-557DAAC12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1044" y="3429001"/>
              <a:ext cx="4116267" cy="2183643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A4F4D36-EB33-499D-BC7C-1803ADA4FC3A}"/>
                </a:ext>
              </a:extLst>
            </p:cNvPr>
            <p:cNvSpPr/>
            <p:nvPr/>
          </p:nvSpPr>
          <p:spPr>
            <a:xfrm>
              <a:off x="4319059" y="3682645"/>
              <a:ext cx="388144" cy="17259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2BCEC0C-F178-45B4-8B72-14986EC04BE0}"/>
              </a:ext>
            </a:extLst>
          </p:cNvPr>
          <p:cNvGrpSpPr>
            <a:grpSpLocks noChangeAspect="1"/>
          </p:cNvGrpSpPr>
          <p:nvPr/>
        </p:nvGrpSpPr>
        <p:grpSpPr>
          <a:xfrm>
            <a:off x="4418540" y="3973821"/>
            <a:ext cx="3363702" cy="1784414"/>
            <a:chOff x="5309243" y="3429000"/>
            <a:chExt cx="4116267" cy="218364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819E0F7-E66F-41BD-82E9-0DCB6E48C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9243" y="3429000"/>
              <a:ext cx="4116267" cy="2183643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7E160DA-A401-418B-96E3-2E12B5705505}"/>
                </a:ext>
              </a:extLst>
            </p:cNvPr>
            <p:cNvSpPr/>
            <p:nvPr/>
          </p:nvSpPr>
          <p:spPr>
            <a:xfrm>
              <a:off x="8865659" y="3682645"/>
              <a:ext cx="388144" cy="17259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31C810DC-2F13-4A79-A930-B1764CD04931}"/>
              </a:ext>
            </a:extLst>
          </p:cNvPr>
          <p:cNvCxnSpPr>
            <a:cxnSpLocks/>
            <a:stCxn id="12" idx="2"/>
            <a:endCxn id="15" idx="2"/>
          </p:cNvCxnSpPr>
          <p:nvPr/>
        </p:nvCxnSpPr>
        <p:spPr>
          <a:xfrm rot="5400000" flipH="1" flipV="1">
            <a:off x="5500203" y="2610345"/>
            <a:ext cx="271343" cy="3694926"/>
          </a:xfrm>
          <a:prstGeom prst="bentConnector3">
            <a:avLst>
              <a:gd name="adj1" fmla="val -8424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B2D46C34-D319-4408-B3CE-307CA3EAF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805" y="426080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695325" y="5758235"/>
            <a:ext cx="3363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이전에 활성화된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모드가 있을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다른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 활성화</a:t>
            </a:r>
            <a:endParaRPr lang="en-US" altLang="ko-KR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C7E883-1155-4F75-AA90-2D8C7E1F4A75}"/>
              </a:ext>
            </a:extLst>
          </p:cNvPr>
          <p:cNvSpPr txBox="1"/>
          <p:nvPr/>
        </p:nvSpPr>
        <p:spPr>
          <a:xfrm>
            <a:off x="4418539" y="5758235"/>
            <a:ext cx="33637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이전에 활성화된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 비활성화</a:t>
            </a:r>
            <a:endParaRPr lang="en-US" altLang="ko-KR" sz="10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0509397-625D-4331-A6A1-16052F5F4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768" y="1654063"/>
            <a:ext cx="3804428" cy="422558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9B5599D-9E27-463C-9617-1D949FE373C3}"/>
              </a:ext>
            </a:extLst>
          </p:cNvPr>
          <p:cNvSpPr/>
          <p:nvPr/>
        </p:nvSpPr>
        <p:spPr>
          <a:xfrm>
            <a:off x="8618632" y="2782653"/>
            <a:ext cx="2099733" cy="19684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382681"/>
          <a:ext cx="6585268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85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앞쪽에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감소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1391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뒤쪽에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증가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36526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기존과 다른 위치로 이동하면 이동 예상 위치를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30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드롭한 다음 배치 순서에 따라서 덱을 재배치한다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539699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56353223-4340-47B8-914E-945A53E6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93" y="1640824"/>
            <a:ext cx="4225457" cy="264486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6213</TotalTime>
  <Pages>7</Pages>
  <Words>1737</Words>
  <Characters>0</Characters>
  <Application>Microsoft Office PowerPoint</Application>
  <DocSecurity>0</DocSecurity>
  <PresentationFormat>와이드스크린</PresentationFormat>
  <Lines>0</Lines>
  <Paragraphs>157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덱 관리 시스템</vt:lpstr>
      <vt:lpstr>PowerPoint 프레젠테이션</vt:lpstr>
      <vt:lpstr>덱 구축 규칙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메뉴창 시스템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4003</cp:revision>
  <dcterms:modified xsi:type="dcterms:W3CDTF">2024-12-20T10:41:54Z</dcterms:modified>
  <cp:version>9.103.97.45139</cp:version>
</cp:coreProperties>
</file>

<file path=docProps/thumbnail.jpeg>
</file>